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jC/1AY/kx2ex3+Pc1LeHlXtHWf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dba30e74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g25dba30e74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df3ba4ea0e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g2df3ba4ea0e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df3ba4ea0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df3ba4ea0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df3ba4ea0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2df3ba4ea0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df3ba4ea0e_2_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g2df3ba4ea0e_2_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df3ba4ea0e_2_3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g2df3ba4ea0e_2_3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dc33e9fd4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2dc33e9fd4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24" name="Google Shape;224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5" name="Google Shape;225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48" name="Google Shape;248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50" name="Google Shape;250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" name="Google Shape;252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3" name="Google Shape;253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4" name="Google Shape;254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5" name="Google Shape;255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6" name="Google Shape;256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7" name="Google Shape;257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8" name="Google Shape;258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59" name="Google Shape;259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Google Shape;262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3" name="Google Shape;263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4" name="Google Shape;264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5" name="Google Shape;265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6" name="Google Shape;266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67" name="Google Shape;267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68" name="Google Shape;268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69" name="Google Shape;269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70" name="Google Shape;270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" name="Google Shape;272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73" name="Google Shape;273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4" name="Google Shape;274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6" name="Google Shape;276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7" name="Google Shape;277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8" name="Google Shape;278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0" name="Google Shape;280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" name="Google Shape;281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2" name="Google Shape;282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3" name="Google Shape;283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4" name="Google Shape;284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5" name="Google Shape;285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6" name="Google Shape;286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7" name="Google Shape;287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8" name="Google Shape;288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9" name="Google Shape;289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90" name="Google Shape;290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93" name="Google Shape;293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307" name="Google Shape;3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25dba30e748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5" name="Google Shape;385;g25dba30e748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6" name="Google Shape;386;g25dba30e748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2df3ba4ea0e_2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561" l="0" r="0" t="4561"/>
          <a:stretch/>
        </p:blipFill>
        <p:spPr>
          <a:xfrm>
            <a:off x="615950" y="609600"/>
            <a:ext cx="10952161" cy="5627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2" name="Google Shape;392;g2df3ba4ea0e_2_0"/>
          <p:cNvSpPr txBox="1"/>
          <p:nvPr>
            <p:ph idx="1" type="body"/>
          </p:nvPr>
        </p:nvSpPr>
        <p:spPr>
          <a:xfrm>
            <a:off x="1221531" y="4862025"/>
            <a:ext cx="97410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/>
              <a:t>Het is niet makkelijk om als boer in Zuid-Sumatra het hoofd boven water te houden</a:t>
            </a:r>
            <a:endParaRPr/>
          </a:p>
        </p:txBody>
      </p:sp>
      <p:sp>
        <p:nvSpPr>
          <p:cNvPr id="393" name="Google Shape;393;g2df3ba4ea0e_2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94" name="Google Shape;394;g2df3ba4ea0e_2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96" r="7396" t="0"/>
          <a:stretch/>
        </p:blipFill>
        <p:spPr>
          <a:xfrm>
            <a:off x="615950" y="609600"/>
            <a:ext cx="7194552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0" name="Google Shape;400;p4"/>
          <p:cNvSpPr txBox="1"/>
          <p:nvPr>
            <p:ph idx="1" type="body"/>
          </p:nvPr>
        </p:nvSpPr>
        <p:spPr>
          <a:xfrm>
            <a:off x="7810499" y="610038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productie van exportgewassen heeft de grond uitgeput en boeren afhankelijk gemaakt van grillige en lage wereldmarktprijzen.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1" name="Google Shape;401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02" name="Google Shape;402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Yabima, de ontwikkelingsorganisatie van de kerk van Zuid-Sumatra, stimuleert boeren om voedselgewassen voor eigen gebruik te verbouwen, zoals rijst en </a:t>
            </a:r>
            <a:r>
              <a:rPr lang="nl-NL"/>
              <a:t>maïs.</a:t>
            </a:r>
            <a:endParaRPr/>
          </a:p>
        </p:txBody>
      </p:sp>
      <p:sp>
        <p:nvSpPr>
          <p:cNvPr id="408" name="Google Shape;408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9" name="Google Shape;409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0" name="Google Shape;410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1" name="Google Shape;411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33" r="2033" t="0"/>
          <a:stretch/>
        </p:blipFill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2df3ba4ea0e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96" r="7396" t="0"/>
          <a:stretch/>
        </p:blipFill>
        <p:spPr>
          <a:xfrm>
            <a:off x="615950" y="609163"/>
            <a:ext cx="7194552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17" name="Google Shape;417;g2df3ba4ea0e_0_0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/>
              <a:t>Yabima leert boeren om dit biologisch te doen, zodat de grond zich kan herstellen. Boeren leren bijvoorbeeld biologische bestrijdingsmiddelen te maken.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8" name="Google Shape;418;g2df3ba4ea0e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19" name="Google Shape;419;g2df3ba4ea0e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df3ba4ea0e_0_7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Agus leerde via de trainingen van Yabima dat zijn grond zich via biologische landbouw kan herstellen. “Daarnaast is het beter voor onze gezondheid.”</a:t>
            </a:r>
            <a:endParaRPr/>
          </a:p>
        </p:txBody>
      </p:sp>
      <p:sp>
        <p:nvSpPr>
          <p:cNvPr id="425" name="Google Shape;425;g2df3ba4ea0e_0_7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6" name="Google Shape;426;g2df3ba4ea0e_0_7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27" name="Google Shape;427;g2df3ba4ea0e_0_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28" name="Google Shape;428;g2df3ba4ea0e_0_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g2df3ba4ea0e_2_3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96" r="7396" t="0"/>
          <a:stretch/>
        </p:blipFill>
        <p:spPr>
          <a:xfrm>
            <a:off x="615950" y="609163"/>
            <a:ext cx="7194552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34" name="Google Shape;434;g2df3ba4ea0e_2_378"/>
          <p:cNvSpPr txBox="1"/>
          <p:nvPr>
            <p:ph idx="1" type="body"/>
          </p:nvPr>
        </p:nvSpPr>
        <p:spPr>
          <a:xfrm>
            <a:off x="7302300" y="609600"/>
            <a:ext cx="42657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Voor veel deelnemers is geloof hun drijfveer: “</a:t>
            </a:r>
            <a:r>
              <a:rPr lang="nl-NL"/>
              <a:t>Wij geloven dat we het ritme van de natuur moeten respecteren. Dat niet veel geld verdienen centraal moet staan, maar het volgen van de natuur.”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i="1" lang="nl-NL"/>
              <a:t>Indriyanti (moslim)</a:t>
            </a:r>
            <a:endParaRPr i="1"/>
          </a:p>
        </p:txBody>
      </p:sp>
      <p:sp>
        <p:nvSpPr>
          <p:cNvPr id="435" name="Google Shape;435;g2df3ba4ea0e_2_37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36" name="Google Shape;436;g2df3ba4ea0e_2_37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2df3ba4ea0e_2_3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027" l="0" r="0" t="5027"/>
          <a:stretch/>
        </p:blipFill>
        <p:spPr>
          <a:xfrm>
            <a:off x="615950" y="609600"/>
            <a:ext cx="10952161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2" name="Google Shape;442;g2df3ba4ea0e_2_393"/>
          <p:cNvSpPr txBox="1"/>
          <p:nvPr>
            <p:ph idx="1" type="body"/>
          </p:nvPr>
        </p:nvSpPr>
        <p:spPr>
          <a:xfrm>
            <a:off x="1312681" y="1090675"/>
            <a:ext cx="97410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/>
              <a:t>Yabima brengt boeren uit de omgeving met elkaar in contact, zodat ze van elkaar kunnen leren</a:t>
            </a:r>
            <a:endParaRPr/>
          </a:p>
        </p:txBody>
      </p:sp>
      <p:sp>
        <p:nvSpPr>
          <p:cNvPr id="443" name="Google Shape;443;g2df3ba4ea0e_2_393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44" name="Google Shape;444;g2df3ba4ea0e_2_393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g2dc33e9fd4d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0" name="Google Shape;450;g2dc33e9fd4d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1" name="Google Shape;451;g2dc33e9fd4d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